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82296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21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795781"/>
            <a:ext cx="6995160" cy="382016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763261"/>
            <a:ext cx="6172200" cy="2649219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3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584200"/>
            <a:ext cx="1774508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584200"/>
            <a:ext cx="5220653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5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6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735583"/>
            <a:ext cx="7098030" cy="456437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7343143"/>
            <a:ext cx="7098030" cy="24002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82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82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4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921000"/>
            <a:ext cx="349758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921000"/>
            <a:ext cx="349758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4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84202"/>
            <a:ext cx="709803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689861"/>
            <a:ext cx="3481506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008120"/>
            <a:ext cx="3481506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689861"/>
            <a:ext cx="3498652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008120"/>
            <a:ext cx="3498652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8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8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579882"/>
            <a:ext cx="4166235" cy="779780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579882"/>
            <a:ext cx="4166235" cy="779780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0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584202"/>
            <a:ext cx="709803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921000"/>
            <a:ext cx="709803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4FB012-DF2E-4DED-A9C9-D3BF1741D49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0170162"/>
            <a:ext cx="27774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A1BCDB-DDB3-4949-A2FA-44868992D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6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5976C48-A560-7146-3D07-F9CB028053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8189" y="175532"/>
            <a:ext cx="7813222" cy="10621736"/>
          </a:xfrm>
          <a:prstGeom prst="roundRect">
            <a:avLst/>
          </a:prstGeom>
          <a:noFill/>
          <a:ln w="1143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865EC-F41A-17AC-BFCC-41E111BFD0B5}"/>
              </a:ext>
            </a:extLst>
          </p:cNvPr>
          <p:cNvSpPr txBox="1"/>
          <p:nvPr/>
        </p:nvSpPr>
        <p:spPr>
          <a:xfrm>
            <a:off x="489339" y="1422416"/>
            <a:ext cx="725092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/>
              <a:t>This project was partially funded by the Land and Water Conservation Fund through the U.S. Department of Interior and the California Department of Parks and Recreation.</a:t>
            </a:r>
          </a:p>
        </p:txBody>
      </p:sp>
      <p:pic>
        <p:nvPicPr>
          <p:cNvPr id="6" name="Picture 5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47690CBC-3335-70AF-EB62-80A1F6407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613" y="6352675"/>
            <a:ext cx="3572374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5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Buesch, Katie@Parks</dc:creator>
  <cp:lastModifiedBy>Buesch, Katie@Parks</cp:lastModifiedBy>
  <cp:revision>1</cp:revision>
  <dcterms:created xsi:type="dcterms:W3CDTF">2024-10-10T23:39:38Z</dcterms:created>
  <dcterms:modified xsi:type="dcterms:W3CDTF">2024-10-10T23:41:02Z</dcterms:modified>
</cp:coreProperties>
</file>